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74" r:id="rId3"/>
    <p:sldId id="264" r:id="rId4"/>
    <p:sldId id="275" r:id="rId5"/>
    <p:sldId id="276" r:id="rId6"/>
    <p:sldId id="265" r:id="rId7"/>
    <p:sldId id="277" r:id="rId8"/>
    <p:sldId id="266" r:id="rId9"/>
    <p:sldId id="278" r:id="rId10"/>
    <p:sldId id="267" r:id="rId11"/>
    <p:sldId id="279" r:id="rId12"/>
    <p:sldId id="268" r:id="rId13"/>
    <p:sldId id="280" r:id="rId14"/>
    <p:sldId id="269" r:id="rId15"/>
    <p:sldId id="281" r:id="rId16"/>
    <p:sldId id="270" r:id="rId17"/>
    <p:sldId id="282" r:id="rId18"/>
    <p:sldId id="271" r:id="rId19"/>
    <p:sldId id="272" r:id="rId20"/>
    <p:sldId id="273" r:id="rId21"/>
  </p:sldIdLst>
  <p:sldSz cx="6858000" cy="9906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1A08"/>
    <a:srgbClr val="4C28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088D2D-EB74-4324-8D08-2895397D40A8}" v="417" dt="2025-06-24T11:43:46.066"/>
    <p1510:client id="{8B97D9AB-7030-4FE0-86A8-8553316C82CF}" v="44" dt="2025-06-25T08:52:49.002"/>
    <p1510:client id="{9BF54218-73AD-0006-4158-624094FD57C1}" v="7" dt="2025-06-26T02:08:43.7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ongwoo Choi" userId="56c77db7-befd-47c3-9876-a23b0e0c5c17" providerId="ADAL" clId="{73088D2D-EB74-4324-8D08-2895397D40A8}"/>
    <pc:docChg chg="undo custSel addSld delSld modSld sldOrd">
      <pc:chgData name="Jeongwoo Choi" userId="56c77db7-befd-47c3-9876-a23b0e0c5c17" providerId="ADAL" clId="{73088D2D-EB74-4324-8D08-2895397D40A8}" dt="2025-06-24T11:43:56.523" v="2210" actId="14861"/>
      <pc:docMkLst>
        <pc:docMk/>
      </pc:docMkLst>
      <pc:sldChg chg="modSp mod">
        <pc:chgData name="Jeongwoo Choi" userId="56c77db7-befd-47c3-9876-a23b0e0c5c17" providerId="ADAL" clId="{73088D2D-EB74-4324-8D08-2895397D40A8}" dt="2025-06-23T23:41:27.266" v="1862" actId="6549"/>
        <pc:sldMkLst>
          <pc:docMk/>
          <pc:sldMk cId="3142572981" sldId="256"/>
        </pc:sldMkLst>
      </pc:sldChg>
      <pc:sldChg chg="modSp mod">
        <pc:chgData name="Jeongwoo Choi" userId="56c77db7-befd-47c3-9876-a23b0e0c5c17" providerId="ADAL" clId="{73088D2D-EB74-4324-8D08-2895397D40A8}" dt="2025-06-23T23:52:36.585" v="2163" actId="20577"/>
        <pc:sldMkLst>
          <pc:docMk/>
          <pc:sldMk cId="571486220" sldId="257"/>
        </pc:sldMkLst>
      </pc:sldChg>
      <pc:sldChg chg="modSp mod">
        <pc:chgData name="Jeongwoo Choi" userId="56c77db7-befd-47c3-9876-a23b0e0c5c17" providerId="ADAL" clId="{73088D2D-EB74-4324-8D08-2895397D40A8}" dt="2025-06-23T22:29:20.679" v="25" actId="20577"/>
        <pc:sldMkLst>
          <pc:docMk/>
          <pc:sldMk cId="345488536" sldId="258"/>
        </pc:sldMkLst>
      </pc:sldChg>
      <pc:sldChg chg="delSp modSp mod">
        <pc:chgData name="Jeongwoo Choi" userId="56c77db7-befd-47c3-9876-a23b0e0c5c17" providerId="ADAL" clId="{73088D2D-EB74-4324-8D08-2895397D40A8}" dt="2025-06-23T22:33:40.663" v="176" actId="20577"/>
        <pc:sldMkLst>
          <pc:docMk/>
          <pc:sldMk cId="3409980857" sldId="259"/>
        </pc:sldMkLst>
      </pc:sldChg>
      <pc:sldChg chg="delSp modSp add mod">
        <pc:chgData name="Jeongwoo Choi" userId="56c77db7-befd-47c3-9876-a23b0e0c5c17" providerId="ADAL" clId="{73088D2D-EB74-4324-8D08-2895397D40A8}" dt="2025-06-23T22:38:57.584" v="185" actId="1076"/>
        <pc:sldMkLst>
          <pc:docMk/>
          <pc:sldMk cId="1419954936" sldId="260"/>
        </pc:sldMkLst>
      </pc:sldChg>
      <pc:sldChg chg="addSp modSp new mod">
        <pc:chgData name="Jeongwoo Choi" userId="56c77db7-befd-47c3-9876-a23b0e0c5c17" providerId="ADAL" clId="{73088D2D-EB74-4324-8D08-2895397D40A8}" dt="2025-06-23T22:43:26.978" v="432" actId="6549"/>
        <pc:sldMkLst>
          <pc:docMk/>
          <pc:sldMk cId="2896604848" sldId="261"/>
        </pc:sldMkLst>
      </pc:sldChg>
      <pc:sldChg chg="new del">
        <pc:chgData name="Jeongwoo Choi" userId="56c77db7-befd-47c3-9876-a23b0e0c5c17" providerId="ADAL" clId="{73088D2D-EB74-4324-8D08-2895397D40A8}" dt="2025-06-23T22:43:53.987" v="434" actId="680"/>
        <pc:sldMkLst>
          <pc:docMk/>
          <pc:sldMk cId="2299067467" sldId="262"/>
        </pc:sldMkLst>
      </pc:sldChg>
      <pc:sldChg chg="addSp delSp modSp add mod">
        <pc:chgData name="Jeongwoo Choi" userId="56c77db7-befd-47c3-9876-a23b0e0c5c17" providerId="ADAL" clId="{73088D2D-EB74-4324-8D08-2895397D40A8}" dt="2025-06-23T23:29:39.170" v="1825" actId="113"/>
        <pc:sldMkLst>
          <pc:docMk/>
          <pc:sldMk cId="2605122469" sldId="262"/>
        </pc:sldMkLst>
      </pc:sldChg>
      <pc:sldChg chg="addSp modSp add mod">
        <pc:chgData name="Jeongwoo Choi" userId="56c77db7-befd-47c3-9876-a23b0e0c5c17" providerId="ADAL" clId="{73088D2D-EB74-4324-8D08-2895397D40A8}" dt="2025-06-23T23:29:52.360" v="1828" actId="113"/>
        <pc:sldMkLst>
          <pc:docMk/>
          <pc:sldMk cId="1380460086" sldId="263"/>
        </pc:sldMkLst>
        <pc:spChg chg="mod">
          <ac:chgData name="Jeongwoo Choi" userId="56c77db7-befd-47c3-9876-a23b0e0c5c17" providerId="ADAL" clId="{73088D2D-EB74-4324-8D08-2895397D40A8}" dt="2025-06-23T22:48:59.305" v="508" actId="6549"/>
          <ac:spMkLst>
            <pc:docMk/>
            <pc:sldMk cId="1380460086" sldId="263"/>
            <ac:spMk id="2" creationId="{6383932A-BB69-F76E-F6B2-23B437B06088}"/>
          </ac:spMkLst>
        </pc:spChg>
        <pc:spChg chg="mod">
          <ac:chgData name="Jeongwoo Choi" userId="56c77db7-befd-47c3-9876-a23b0e0c5c17" providerId="ADAL" clId="{73088D2D-EB74-4324-8D08-2895397D40A8}" dt="2025-06-23T23:29:52.360" v="1828" actId="113"/>
          <ac:spMkLst>
            <pc:docMk/>
            <pc:sldMk cId="1380460086" sldId="263"/>
            <ac:spMk id="4" creationId="{4B31AED0-8AAF-EFAC-6D9E-C973F64DBEFB}"/>
          </ac:spMkLst>
        </pc:spChg>
      </pc:sldChg>
      <pc:sldChg chg="modSp add mod">
        <pc:chgData name="Jeongwoo Choi" userId="56c77db7-befd-47c3-9876-a23b0e0c5c17" providerId="ADAL" clId="{73088D2D-EB74-4324-8D08-2895397D40A8}" dt="2025-06-23T23:28:32.564" v="1774" actId="6549"/>
        <pc:sldMkLst>
          <pc:docMk/>
          <pc:sldMk cId="1059979039" sldId="264"/>
        </pc:sldMkLst>
      </pc:sldChg>
      <pc:sldChg chg="addSp modSp new mod ord">
        <pc:chgData name="Jeongwoo Choi" userId="56c77db7-befd-47c3-9876-a23b0e0c5c17" providerId="ADAL" clId="{73088D2D-EB74-4324-8D08-2895397D40A8}" dt="2025-06-24T11:43:56.523" v="2210" actId="14861"/>
        <pc:sldMkLst>
          <pc:docMk/>
          <pc:sldMk cId="145097181" sldId="265"/>
        </pc:sldMkLst>
        <pc:spChg chg="add mod">
          <ac:chgData name="Jeongwoo Choi" userId="56c77db7-befd-47c3-9876-a23b0e0c5c17" providerId="ADAL" clId="{73088D2D-EB74-4324-8D08-2895397D40A8}" dt="2025-06-24T11:42:23.522" v="2198" actId="14861"/>
          <ac:spMkLst>
            <pc:docMk/>
            <pc:sldMk cId="145097181" sldId="265"/>
            <ac:spMk id="4" creationId="{E4E333DC-FB2B-D723-1DA7-B18475A33F5D}"/>
          </ac:spMkLst>
        </pc:spChg>
        <pc:spChg chg="add mod">
          <ac:chgData name="Jeongwoo Choi" userId="56c77db7-befd-47c3-9876-a23b0e0c5c17" providerId="ADAL" clId="{73088D2D-EB74-4324-8D08-2895397D40A8}" dt="2025-06-24T11:42:33.197" v="2199" actId="14861"/>
          <ac:spMkLst>
            <pc:docMk/>
            <pc:sldMk cId="145097181" sldId="265"/>
            <ac:spMk id="7" creationId="{592D82F9-CAA7-16BE-8E4F-0C997EFADB85}"/>
          </ac:spMkLst>
        </pc:spChg>
        <pc:picChg chg="add mod modCrop">
          <ac:chgData name="Jeongwoo Choi" userId="56c77db7-befd-47c3-9876-a23b0e0c5c17" providerId="ADAL" clId="{73088D2D-EB74-4324-8D08-2895397D40A8}" dt="2025-06-24T11:43:46.066" v="2209"/>
          <ac:picMkLst>
            <pc:docMk/>
            <pc:sldMk cId="145097181" sldId="265"/>
            <ac:picMk id="3" creationId="{738FE026-AFA9-EB2C-5AE6-6E0DB1BB3C91}"/>
          </ac:picMkLst>
        </pc:picChg>
        <pc:picChg chg="add mod">
          <ac:chgData name="Jeongwoo Choi" userId="56c77db7-befd-47c3-9876-a23b0e0c5c17" providerId="ADAL" clId="{73088D2D-EB74-4324-8D08-2895397D40A8}" dt="2025-06-24T11:43:56.523" v="2210" actId="14861"/>
          <ac:picMkLst>
            <pc:docMk/>
            <pc:sldMk cId="145097181" sldId="265"/>
            <ac:picMk id="6" creationId="{8687E8AD-2FF3-4CAA-9B33-07EC82971ECF}"/>
          </ac:picMkLst>
        </pc:picChg>
        <pc:picChg chg="add mod modCrop">
          <ac:chgData name="Jeongwoo Choi" userId="56c77db7-befd-47c3-9876-a23b0e0c5c17" providerId="ADAL" clId="{73088D2D-EB74-4324-8D08-2895397D40A8}" dt="2025-06-24T11:43:19.566" v="2206" actId="732"/>
          <ac:picMkLst>
            <pc:docMk/>
            <pc:sldMk cId="145097181" sldId="265"/>
            <ac:picMk id="9" creationId="{1487BBF1-79A7-411D-0FAB-DED27E92846B}"/>
          </ac:picMkLst>
        </pc:picChg>
      </pc:sldChg>
    </pc:docChg>
  </pc:docChgLst>
  <pc:docChgLst>
    <pc:chgData name="Jeongwoo Choi" userId="56c77db7-befd-47c3-9876-a23b0e0c5c17" providerId="ADAL" clId="{8B97D9AB-7030-4FE0-86A8-8553316C82CF}"/>
    <pc:docChg chg="undo custSel addSld delSld modSld">
      <pc:chgData name="Jeongwoo Choi" userId="56c77db7-befd-47c3-9876-a23b0e0c5c17" providerId="ADAL" clId="{8B97D9AB-7030-4FE0-86A8-8553316C82CF}" dt="2025-06-25T08:52:49" v="1055"/>
      <pc:docMkLst>
        <pc:docMk/>
      </pc:docMkLst>
      <pc:sldChg chg="del">
        <pc:chgData name="Jeongwoo Choi" userId="56c77db7-befd-47c3-9876-a23b0e0c5c17" providerId="ADAL" clId="{8B97D9AB-7030-4FE0-86A8-8553316C82CF}" dt="2025-06-24T12:32:41.406" v="1" actId="47"/>
        <pc:sldMkLst>
          <pc:docMk/>
          <pc:sldMk cId="3142572981" sldId="256"/>
        </pc:sldMkLst>
      </pc:sldChg>
      <pc:sldChg chg="del">
        <pc:chgData name="Jeongwoo Choi" userId="56c77db7-befd-47c3-9876-a23b0e0c5c17" providerId="ADAL" clId="{8B97D9AB-7030-4FE0-86A8-8553316C82CF}" dt="2025-06-24T12:32:42.845" v="2" actId="47"/>
        <pc:sldMkLst>
          <pc:docMk/>
          <pc:sldMk cId="571486220" sldId="257"/>
        </pc:sldMkLst>
      </pc:sldChg>
      <pc:sldChg chg="del">
        <pc:chgData name="Jeongwoo Choi" userId="56c77db7-befd-47c3-9876-a23b0e0c5c17" providerId="ADAL" clId="{8B97D9AB-7030-4FE0-86A8-8553316C82CF}" dt="2025-06-24T12:32:43.361" v="3" actId="47"/>
        <pc:sldMkLst>
          <pc:docMk/>
          <pc:sldMk cId="345488536" sldId="258"/>
        </pc:sldMkLst>
      </pc:sldChg>
      <pc:sldChg chg="del">
        <pc:chgData name="Jeongwoo Choi" userId="56c77db7-befd-47c3-9876-a23b0e0c5c17" providerId="ADAL" clId="{8B97D9AB-7030-4FE0-86A8-8553316C82CF}" dt="2025-06-24T12:32:43.904" v="4" actId="47"/>
        <pc:sldMkLst>
          <pc:docMk/>
          <pc:sldMk cId="3409980857" sldId="259"/>
        </pc:sldMkLst>
      </pc:sldChg>
      <pc:sldChg chg="del">
        <pc:chgData name="Jeongwoo Choi" userId="56c77db7-befd-47c3-9876-a23b0e0c5c17" providerId="ADAL" clId="{8B97D9AB-7030-4FE0-86A8-8553316C82CF}" dt="2025-06-24T12:32:44.441" v="5" actId="47"/>
        <pc:sldMkLst>
          <pc:docMk/>
          <pc:sldMk cId="1419954936" sldId="260"/>
        </pc:sldMkLst>
      </pc:sldChg>
      <pc:sldChg chg="del">
        <pc:chgData name="Jeongwoo Choi" userId="56c77db7-befd-47c3-9876-a23b0e0c5c17" providerId="ADAL" clId="{8B97D9AB-7030-4FE0-86A8-8553316C82CF}" dt="2025-06-24T12:32:45.338" v="6" actId="47"/>
        <pc:sldMkLst>
          <pc:docMk/>
          <pc:sldMk cId="2896604848" sldId="261"/>
        </pc:sldMkLst>
      </pc:sldChg>
      <pc:sldChg chg="del">
        <pc:chgData name="Jeongwoo Choi" userId="56c77db7-befd-47c3-9876-a23b0e0c5c17" providerId="ADAL" clId="{8B97D9AB-7030-4FE0-86A8-8553316C82CF}" dt="2025-06-24T12:32:45.926" v="7" actId="47"/>
        <pc:sldMkLst>
          <pc:docMk/>
          <pc:sldMk cId="2605122469" sldId="262"/>
        </pc:sldMkLst>
      </pc:sldChg>
      <pc:sldChg chg="del">
        <pc:chgData name="Jeongwoo Choi" userId="56c77db7-befd-47c3-9876-a23b0e0c5c17" providerId="ADAL" clId="{8B97D9AB-7030-4FE0-86A8-8553316C82CF}" dt="2025-06-24T12:32:47.950" v="8" actId="47"/>
        <pc:sldMkLst>
          <pc:docMk/>
          <pc:sldMk cId="1059979039" sldId="264"/>
        </pc:sldMkLst>
      </pc:sldChg>
      <pc:sldChg chg="modSp add mod">
        <pc:chgData name="Jeongwoo Choi" userId="56c77db7-befd-47c3-9876-a23b0e0c5c17" providerId="ADAL" clId="{8B97D9AB-7030-4FE0-86A8-8553316C82CF}" dt="2025-06-24T12:35:42.953" v="32" actId="20577"/>
        <pc:sldMkLst>
          <pc:docMk/>
          <pc:sldMk cId="1789002715" sldId="264"/>
        </pc:sldMkLst>
        <pc:spChg chg="mod">
          <ac:chgData name="Jeongwoo Choi" userId="56c77db7-befd-47c3-9876-a23b0e0c5c17" providerId="ADAL" clId="{8B97D9AB-7030-4FE0-86A8-8553316C82CF}" dt="2025-06-24T12:35:42.953" v="32" actId="20577"/>
          <ac:spMkLst>
            <pc:docMk/>
            <pc:sldMk cId="1789002715" sldId="264"/>
            <ac:spMk id="4" creationId="{75FEFA0D-F01F-F64D-6D93-5F2473F7D761}"/>
          </ac:spMkLst>
        </pc:spChg>
      </pc:sldChg>
      <pc:sldChg chg="del">
        <pc:chgData name="Jeongwoo Choi" userId="56c77db7-befd-47c3-9876-a23b0e0c5c17" providerId="ADAL" clId="{8B97D9AB-7030-4FE0-86A8-8553316C82CF}" dt="2025-06-24T12:32:39.092" v="0" actId="47"/>
        <pc:sldMkLst>
          <pc:docMk/>
          <pc:sldMk cId="145097181" sldId="265"/>
        </pc:sldMkLst>
      </pc:sldChg>
      <pc:sldChg chg="modSp add mod">
        <pc:chgData name="Jeongwoo Choi" userId="56c77db7-befd-47c3-9876-a23b0e0c5c17" providerId="ADAL" clId="{8B97D9AB-7030-4FE0-86A8-8553316C82CF}" dt="2025-06-24T12:40:36.076" v="61" actId="6549"/>
        <pc:sldMkLst>
          <pc:docMk/>
          <pc:sldMk cId="3871310660" sldId="265"/>
        </pc:sldMkLst>
        <pc:spChg chg="mod">
          <ac:chgData name="Jeongwoo Choi" userId="56c77db7-befd-47c3-9876-a23b0e0c5c17" providerId="ADAL" clId="{8B97D9AB-7030-4FE0-86A8-8553316C82CF}" dt="2025-06-24T12:40:36.076" v="61" actId="6549"/>
          <ac:spMkLst>
            <pc:docMk/>
            <pc:sldMk cId="3871310660" sldId="265"/>
            <ac:spMk id="4" creationId="{7DB5C04A-25C1-B930-7EFD-B0DB3A250E53}"/>
          </ac:spMkLst>
        </pc:spChg>
      </pc:sldChg>
      <pc:sldChg chg="modSp add mod">
        <pc:chgData name="Jeongwoo Choi" userId="56c77db7-befd-47c3-9876-a23b0e0c5c17" providerId="ADAL" clId="{8B97D9AB-7030-4FE0-86A8-8553316C82CF}" dt="2025-06-24T12:41:30.934" v="85" actId="20577"/>
        <pc:sldMkLst>
          <pc:docMk/>
          <pc:sldMk cId="2523544778" sldId="266"/>
        </pc:sldMkLst>
        <pc:spChg chg="mod">
          <ac:chgData name="Jeongwoo Choi" userId="56c77db7-befd-47c3-9876-a23b0e0c5c17" providerId="ADAL" clId="{8B97D9AB-7030-4FE0-86A8-8553316C82CF}" dt="2025-06-24T12:41:30.934" v="85" actId="20577"/>
          <ac:spMkLst>
            <pc:docMk/>
            <pc:sldMk cId="2523544778" sldId="266"/>
            <ac:spMk id="4" creationId="{12DC8F61-6F5A-12F1-2FD9-37524B4CBA66}"/>
          </ac:spMkLst>
        </pc:spChg>
      </pc:sldChg>
      <pc:sldChg chg="modSp add mod">
        <pc:chgData name="Jeongwoo Choi" userId="56c77db7-befd-47c3-9876-a23b0e0c5c17" providerId="ADAL" clId="{8B97D9AB-7030-4FE0-86A8-8553316C82CF}" dt="2025-06-24T12:47:42.273" v="202" actId="20577"/>
        <pc:sldMkLst>
          <pc:docMk/>
          <pc:sldMk cId="2045001214" sldId="267"/>
        </pc:sldMkLst>
        <pc:spChg chg="mod">
          <ac:chgData name="Jeongwoo Choi" userId="56c77db7-befd-47c3-9876-a23b0e0c5c17" providerId="ADAL" clId="{8B97D9AB-7030-4FE0-86A8-8553316C82CF}" dt="2025-06-24T12:47:42.273" v="202" actId="20577"/>
          <ac:spMkLst>
            <pc:docMk/>
            <pc:sldMk cId="2045001214" sldId="267"/>
            <ac:spMk id="4" creationId="{0C4610B0-B4C9-A47E-1FE9-C11817CB3533}"/>
          </ac:spMkLst>
        </pc:spChg>
      </pc:sldChg>
      <pc:sldChg chg="addSp modSp add mod">
        <pc:chgData name="Jeongwoo Choi" userId="56c77db7-befd-47c3-9876-a23b0e0c5c17" providerId="ADAL" clId="{8B97D9AB-7030-4FE0-86A8-8553316C82CF}" dt="2025-06-24T12:51:21.622" v="362" actId="1036"/>
        <pc:sldMkLst>
          <pc:docMk/>
          <pc:sldMk cId="3729934889" sldId="268"/>
        </pc:sldMkLst>
        <pc:spChg chg="mod">
          <ac:chgData name="Jeongwoo Choi" userId="56c77db7-befd-47c3-9876-a23b0e0c5c17" providerId="ADAL" clId="{8B97D9AB-7030-4FE0-86A8-8553316C82CF}" dt="2025-06-24T12:50:46.413" v="304" actId="21"/>
          <ac:spMkLst>
            <pc:docMk/>
            <pc:sldMk cId="3729934889" sldId="268"/>
            <ac:spMk id="4" creationId="{33BC59F5-9859-4EFF-2639-D8D30A326B7A}"/>
          </ac:spMkLst>
        </pc:spChg>
        <pc:spChg chg="add mod">
          <ac:chgData name="Jeongwoo Choi" userId="56c77db7-befd-47c3-9876-a23b0e0c5c17" providerId="ADAL" clId="{8B97D9AB-7030-4FE0-86A8-8553316C82CF}" dt="2025-06-24T12:51:21.622" v="362" actId="1036"/>
          <ac:spMkLst>
            <pc:docMk/>
            <pc:sldMk cId="3729934889" sldId="268"/>
            <ac:spMk id="6" creationId="{9C77A701-71F3-9E37-E113-3D5A20182385}"/>
          </ac:spMkLst>
        </pc:spChg>
      </pc:sldChg>
      <pc:sldChg chg="delSp modSp add mod">
        <pc:chgData name="Jeongwoo Choi" userId="56c77db7-befd-47c3-9876-a23b0e0c5c17" providerId="ADAL" clId="{8B97D9AB-7030-4FE0-86A8-8553316C82CF}" dt="2025-06-24T12:52:36.023" v="412" actId="6549"/>
        <pc:sldMkLst>
          <pc:docMk/>
          <pc:sldMk cId="3843314470" sldId="269"/>
        </pc:sldMkLst>
        <pc:spChg chg="mod">
          <ac:chgData name="Jeongwoo Choi" userId="56c77db7-befd-47c3-9876-a23b0e0c5c17" providerId="ADAL" clId="{8B97D9AB-7030-4FE0-86A8-8553316C82CF}" dt="2025-06-24T12:52:36.023" v="412" actId="6549"/>
          <ac:spMkLst>
            <pc:docMk/>
            <pc:sldMk cId="3843314470" sldId="269"/>
            <ac:spMk id="4" creationId="{3BAB0F60-2411-B07F-C5DA-37B15737C11A}"/>
          </ac:spMkLst>
        </pc:spChg>
        <pc:spChg chg="del">
          <ac:chgData name="Jeongwoo Choi" userId="56c77db7-befd-47c3-9876-a23b0e0c5c17" providerId="ADAL" clId="{8B97D9AB-7030-4FE0-86A8-8553316C82CF}" dt="2025-06-24T12:52:16.256" v="410" actId="478"/>
          <ac:spMkLst>
            <pc:docMk/>
            <pc:sldMk cId="3843314470" sldId="269"/>
            <ac:spMk id="6" creationId="{59B673DD-DB22-1CDB-6996-B7EFC0514C35}"/>
          </ac:spMkLst>
        </pc:spChg>
      </pc:sldChg>
      <pc:sldChg chg="modSp add mod">
        <pc:chgData name="Jeongwoo Choi" userId="56c77db7-befd-47c3-9876-a23b0e0c5c17" providerId="ADAL" clId="{8B97D9AB-7030-4FE0-86A8-8553316C82CF}" dt="2025-06-24T12:53:50.934" v="458" actId="20577"/>
        <pc:sldMkLst>
          <pc:docMk/>
          <pc:sldMk cId="2397584550" sldId="270"/>
        </pc:sldMkLst>
        <pc:spChg chg="mod">
          <ac:chgData name="Jeongwoo Choi" userId="56c77db7-befd-47c3-9876-a23b0e0c5c17" providerId="ADAL" clId="{8B97D9AB-7030-4FE0-86A8-8553316C82CF}" dt="2025-06-24T12:53:50.934" v="458" actId="20577"/>
          <ac:spMkLst>
            <pc:docMk/>
            <pc:sldMk cId="2397584550" sldId="270"/>
            <ac:spMk id="4" creationId="{2CBD7247-23E0-1386-C4FB-8E5AE344DB7B}"/>
          </ac:spMkLst>
        </pc:spChg>
      </pc:sldChg>
      <pc:sldChg chg="modSp add mod">
        <pc:chgData name="Jeongwoo Choi" userId="56c77db7-befd-47c3-9876-a23b0e0c5c17" providerId="ADAL" clId="{8B97D9AB-7030-4FE0-86A8-8553316C82CF}" dt="2025-06-24T12:54:53.939" v="524" actId="20577"/>
        <pc:sldMkLst>
          <pc:docMk/>
          <pc:sldMk cId="2492111839" sldId="271"/>
        </pc:sldMkLst>
        <pc:spChg chg="mod">
          <ac:chgData name="Jeongwoo Choi" userId="56c77db7-befd-47c3-9876-a23b0e0c5c17" providerId="ADAL" clId="{8B97D9AB-7030-4FE0-86A8-8553316C82CF}" dt="2025-06-24T12:54:53.939" v="524" actId="20577"/>
          <ac:spMkLst>
            <pc:docMk/>
            <pc:sldMk cId="2492111839" sldId="271"/>
            <ac:spMk id="4" creationId="{7581F945-2377-8B7E-24F9-6D760AF2BA4D}"/>
          </ac:spMkLst>
        </pc:spChg>
      </pc:sldChg>
      <pc:sldChg chg="addSp modSp add mod">
        <pc:chgData name="Jeongwoo Choi" userId="56c77db7-befd-47c3-9876-a23b0e0c5c17" providerId="ADAL" clId="{8B97D9AB-7030-4FE0-86A8-8553316C82CF}" dt="2025-06-24T13:00:15.321" v="590"/>
        <pc:sldMkLst>
          <pc:docMk/>
          <pc:sldMk cId="2448178004" sldId="272"/>
        </pc:sldMkLst>
        <pc:spChg chg="mod">
          <ac:chgData name="Jeongwoo Choi" userId="56c77db7-befd-47c3-9876-a23b0e0c5c17" providerId="ADAL" clId="{8B97D9AB-7030-4FE0-86A8-8553316C82CF}" dt="2025-06-24T12:56:08.835" v="589" actId="20577"/>
          <ac:spMkLst>
            <pc:docMk/>
            <pc:sldMk cId="2448178004" sldId="272"/>
            <ac:spMk id="4" creationId="{0DC5C723-A1CD-850F-A651-4CE992F03CA5}"/>
          </ac:spMkLst>
        </pc:spChg>
        <pc:spChg chg="add">
          <ac:chgData name="Jeongwoo Choi" userId="56c77db7-befd-47c3-9876-a23b0e0c5c17" providerId="ADAL" clId="{8B97D9AB-7030-4FE0-86A8-8553316C82CF}" dt="2025-06-24T13:00:15.321" v="590"/>
          <ac:spMkLst>
            <pc:docMk/>
            <pc:sldMk cId="2448178004" sldId="272"/>
            <ac:spMk id="5" creationId="{2A61C212-056E-4215-36EF-C4A676C02953}"/>
          </ac:spMkLst>
        </pc:spChg>
      </pc:sldChg>
      <pc:sldChg chg="addSp modSp add mod">
        <pc:chgData name="Jeongwoo Choi" userId="56c77db7-befd-47c3-9876-a23b0e0c5c17" providerId="ADAL" clId="{8B97D9AB-7030-4FE0-86A8-8553316C82CF}" dt="2025-06-24T13:11:03.855" v="1046" actId="1076"/>
        <pc:sldMkLst>
          <pc:docMk/>
          <pc:sldMk cId="1611359992" sldId="273"/>
        </pc:sldMkLst>
        <pc:spChg chg="mod">
          <ac:chgData name="Jeongwoo Choi" userId="56c77db7-befd-47c3-9876-a23b0e0c5c17" providerId="ADAL" clId="{8B97D9AB-7030-4FE0-86A8-8553316C82CF}" dt="2025-06-24T13:11:01.486" v="1045" actId="20577"/>
          <ac:spMkLst>
            <pc:docMk/>
            <pc:sldMk cId="1611359992" sldId="273"/>
            <ac:spMk id="4" creationId="{DCF76FE5-F50C-7577-A303-64F213EC9F83}"/>
          </ac:spMkLst>
        </pc:spChg>
        <pc:picChg chg="add mod">
          <ac:chgData name="Jeongwoo Choi" userId="56c77db7-befd-47c3-9876-a23b0e0c5c17" providerId="ADAL" clId="{8B97D9AB-7030-4FE0-86A8-8553316C82CF}" dt="2025-06-24T13:11:03.855" v="1046" actId="1076"/>
          <ac:picMkLst>
            <pc:docMk/>
            <pc:sldMk cId="1611359992" sldId="273"/>
            <ac:picMk id="6" creationId="{DDD0D7A3-B1B7-36F6-4212-51F032E15EA3}"/>
          </ac:picMkLst>
        </pc:picChg>
      </pc:sldChg>
      <pc:sldChg chg="add">
        <pc:chgData name="Jeongwoo Choi" userId="56c77db7-befd-47c3-9876-a23b0e0c5c17" providerId="ADAL" clId="{8B97D9AB-7030-4FE0-86A8-8553316C82CF}" dt="2025-06-25T08:52:31.104" v="1047"/>
        <pc:sldMkLst>
          <pc:docMk/>
          <pc:sldMk cId="3645055497" sldId="274"/>
        </pc:sldMkLst>
      </pc:sldChg>
      <pc:sldChg chg="add">
        <pc:chgData name="Jeongwoo Choi" userId="56c77db7-befd-47c3-9876-a23b0e0c5c17" providerId="ADAL" clId="{8B97D9AB-7030-4FE0-86A8-8553316C82CF}" dt="2025-06-25T08:52:32.488" v="1048"/>
        <pc:sldMkLst>
          <pc:docMk/>
          <pc:sldMk cId="1325170066" sldId="275"/>
        </pc:sldMkLst>
      </pc:sldChg>
      <pc:sldChg chg="add">
        <pc:chgData name="Jeongwoo Choi" userId="56c77db7-befd-47c3-9876-a23b0e0c5c17" providerId="ADAL" clId="{8B97D9AB-7030-4FE0-86A8-8553316C82CF}" dt="2025-06-25T08:52:34.663" v="1049"/>
        <pc:sldMkLst>
          <pc:docMk/>
          <pc:sldMk cId="1933088542" sldId="276"/>
        </pc:sldMkLst>
      </pc:sldChg>
      <pc:sldChg chg="add">
        <pc:chgData name="Jeongwoo Choi" userId="56c77db7-befd-47c3-9876-a23b0e0c5c17" providerId="ADAL" clId="{8B97D9AB-7030-4FE0-86A8-8553316C82CF}" dt="2025-06-25T08:52:36.078" v="1050"/>
        <pc:sldMkLst>
          <pc:docMk/>
          <pc:sldMk cId="2795256202" sldId="277"/>
        </pc:sldMkLst>
      </pc:sldChg>
      <pc:sldChg chg="add">
        <pc:chgData name="Jeongwoo Choi" userId="56c77db7-befd-47c3-9876-a23b0e0c5c17" providerId="ADAL" clId="{8B97D9AB-7030-4FE0-86A8-8553316C82CF}" dt="2025-06-25T08:52:40.084" v="1051"/>
        <pc:sldMkLst>
          <pc:docMk/>
          <pc:sldMk cId="2437744218" sldId="278"/>
        </pc:sldMkLst>
      </pc:sldChg>
      <pc:sldChg chg="add">
        <pc:chgData name="Jeongwoo Choi" userId="56c77db7-befd-47c3-9876-a23b0e0c5c17" providerId="ADAL" clId="{8B97D9AB-7030-4FE0-86A8-8553316C82CF}" dt="2025-06-25T08:52:41.822" v="1052"/>
        <pc:sldMkLst>
          <pc:docMk/>
          <pc:sldMk cId="773664479" sldId="279"/>
        </pc:sldMkLst>
      </pc:sldChg>
      <pc:sldChg chg="add">
        <pc:chgData name="Jeongwoo Choi" userId="56c77db7-befd-47c3-9876-a23b0e0c5c17" providerId="ADAL" clId="{8B97D9AB-7030-4FE0-86A8-8553316C82CF}" dt="2025-06-25T08:52:43.814" v="1053"/>
        <pc:sldMkLst>
          <pc:docMk/>
          <pc:sldMk cId="383171591" sldId="280"/>
        </pc:sldMkLst>
      </pc:sldChg>
      <pc:sldChg chg="add">
        <pc:chgData name="Jeongwoo Choi" userId="56c77db7-befd-47c3-9876-a23b0e0c5c17" providerId="ADAL" clId="{8B97D9AB-7030-4FE0-86A8-8553316C82CF}" dt="2025-06-25T08:52:46.689" v="1054"/>
        <pc:sldMkLst>
          <pc:docMk/>
          <pc:sldMk cId="715786578" sldId="281"/>
        </pc:sldMkLst>
      </pc:sldChg>
      <pc:sldChg chg="add">
        <pc:chgData name="Jeongwoo Choi" userId="56c77db7-befd-47c3-9876-a23b0e0c5c17" providerId="ADAL" clId="{8B97D9AB-7030-4FE0-86A8-8553316C82CF}" dt="2025-06-25T08:52:49" v="1055"/>
        <pc:sldMkLst>
          <pc:docMk/>
          <pc:sldMk cId="764659554" sldId="282"/>
        </pc:sldMkLst>
      </pc:sldChg>
    </pc:docChg>
  </pc:docChgLst>
  <pc:docChgLst>
    <pc:chgData name="Youngseo Lee" userId="S::t-youlee@microsoft.com::a85dc78b-3e3e-48ff-911d-f72bda7b5b88" providerId="AD" clId="Web-{9BF54218-73AD-0006-4158-624094FD57C1}"/>
    <pc:docChg chg="modSld">
      <pc:chgData name="Youngseo Lee" userId="S::t-youlee@microsoft.com::a85dc78b-3e3e-48ff-911d-f72bda7b5b88" providerId="AD" clId="Web-{9BF54218-73AD-0006-4158-624094FD57C1}" dt="2025-06-26T02:08:43.316" v="4" actId="20577"/>
      <pc:docMkLst>
        <pc:docMk/>
      </pc:docMkLst>
      <pc:sldChg chg="modSp">
        <pc:chgData name="Youngseo Lee" userId="S::t-youlee@microsoft.com::a85dc78b-3e3e-48ff-911d-f72bda7b5b88" providerId="AD" clId="Web-{9BF54218-73AD-0006-4158-624094FD57C1}" dt="2025-06-26T02:08:43.316" v="4" actId="20577"/>
        <pc:sldMkLst>
          <pc:docMk/>
          <pc:sldMk cId="3729934889" sldId="268"/>
        </pc:sldMkLst>
        <pc:spChg chg="mod">
          <ac:chgData name="Youngseo Lee" userId="S::t-youlee@microsoft.com::a85dc78b-3e3e-48ff-911d-f72bda7b5b88" providerId="AD" clId="Web-{9BF54218-73AD-0006-4158-624094FD57C1}" dt="2025-06-26T02:08:43.316" v="4" actId="20577"/>
          <ac:spMkLst>
            <pc:docMk/>
            <pc:sldMk cId="3729934889" sldId="268"/>
            <ac:spMk id="4" creationId="{33BC59F5-9859-4EFF-2639-D8D30A326B7A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801" t="3585" r="1799" b="3585"/>
          <a:stretch>
            <a:fillRect/>
          </a:stretch>
        </p:blipFill>
        <p:spPr>
          <a:xfrm>
            <a:off x="1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09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091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333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416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4788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colorTemperature colorTemp="72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037" t="5739" r="4035" b="5739"/>
          <a:stretch>
            <a:fillRect/>
          </a:stretch>
        </p:blipFill>
        <p:spPr>
          <a:xfrm>
            <a:off x="0" y="-1"/>
            <a:ext cx="6858000" cy="990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967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801" t="3585" r="1799" b="3585"/>
          <a:stretch>
            <a:fillRect/>
          </a:stretch>
        </p:blipFill>
        <p:spPr>
          <a:xfrm>
            <a:off x="1" y="0"/>
            <a:ext cx="6858000" cy="9906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9101E9-1C7E-D858-3C5B-D45309513BAA}"/>
              </a:ext>
            </a:extLst>
          </p:cNvPr>
          <p:cNvSpPr txBox="1"/>
          <p:nvPr userDrawn="1"/>
        </p:nvSpPr>
        <p:spPr>
          <a:xfrm>
            <a:off x="1246351" y="729049"/>
            <a:ext cx="43652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4800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4800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</p:spTree>
    <p:extLst>
      <p:ext uri="{BB962C8B-B14F-4D97-AF65-F5344CB8AC3E}">
        <p14:creationId xmlns:p14="http://schemas.microsoft.com/office/powerpoint/2010/main" val="2595814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102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147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710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3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150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865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99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3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410B77-D6B0-9A07-9818-4C5270E7A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383932A-BB69-F76E-F6B2-23B437B06088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D320C4-F36B-1F9B-135A-D4C54740F11D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B31AED0-8AAF-EFAC-6D9E-C973F64DBEFB}"/>
              </a:ext>
            </a:extLst>
          </p:cNvPr>
          <p:cNvSpPr txBox="1"/>
          <p:nvPr/>
        </p:nvSpPr>
        <p:spPr>
          <a:xfrm>
            <a:off x="611561" y="2266950"/>
            <a:ext cx="573899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1. </a:t>
            </a:r>
            <a:r>
              <a:rPr lang="ko-KR" altLang="en-US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원영적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 사고 에이전트</a:t>
            </a:r>
            <a:endParaRPr lang="ko-KR" altLang="en-US" sz="16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오늘도 팍팍한 하루를 지내고 있을까요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?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아무리 힘든 하루와 이야기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경험을 겪었어도 내가 발견하지 못한 나의 긍정적인 모습이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있을꺼에요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원영적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사고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Agent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와 이야기를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나누어보며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내가 미처 알아채지 못한 나의 장점들을 찾아내 보아요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지침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샘플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endParaRPr lang="ko-KR" altLang="en-US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‘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원영적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사고’를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실천하는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AI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당신의 사용자가 말하는  응답은 단순하고 긍정적이며 자신감 넘쳐야 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복잡한 문제도 쉽게 풀어내고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사용자가 기분 좋게 느낄 수 있도록 유쾌한 어조를 유지하세요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당신의 철학은 “그냥 그렇게 하면 돼요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.”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응답 스타일은 다음과 같습니다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모든 응답은 긍정적이고 단순한 언어로 구성한다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문제 상황에 대해 “오히려 좋아” 또는 “그럴 수도 있지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!”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와 같은 긍정적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프레이밍을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사용한다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사용자의 질문에 대해 “그냥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~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하면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돼요”와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같은 자신감 있는 문장을 포함한다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유머와 위트를 적절히 섞어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사용자가 부담 없이 받아들일 수 있도록 한다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목표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ko-KR" altLang="en-US">
                <a:latin typeface="HY목각파임B" panose="02030600000101010101" pitchFamily="18" charset="-127"/>
                <a:ea typeface="HY목각파임B" panose="02030600000101010101" pitchFamily="18" charset="-127"/>
              </a:rPr>
              <a:t>사용자에 답변에 대해 </a:t>
            </a:r>
            <a:r>
              <a:rPr lang="ko-KR" altLang="en-US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원영적</a:t>
            </a:r>
            <a:r>
              <a:rPr lang="ko-KR" altLang="en-US">
                <a:latin typeface="HY목각파임B" panose="02030600000101010101" pitchFamily="18" charset="-127"/>
                <a:ea typeface="HY목각파임B" panose="02030600000101010101" pitchFamily="18" charset="-127"/>
              </a:rPr>
              <a:t> 사고를 통해 긍정적인 부분을 찾아 사용자의 자존감과 용기를 </a:t>
            </a:r>
            <a:r>
              <a:rPr lang="ko-KR" altLang="en-US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볻돋아주는</a:t>
            </a:r>
            <a:r>
              <a:rPr lang="ko-KR" altLang="en-US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에이전트를 만드십시오</a:t>
            </a:r>
            <a:r>
              <a:rPr lang="en-US" altLang="ko-KR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04600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E68D69-0932-0EBD-32E0-D6B8A903A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D2A909-0C8A-1B5A-0019-CD8AD659CC4A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82D483-8909-B85E-6378-AF1D2DAE0ECF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4610B0-B4C9-A47E-1FE9-C11817CB3533}"/>
              </a:ext>
            </a:extLst>
          </p:cNvPr>
          <p:cNvSpPr txBox="1"/>
          <p:nvPr/>
        </p:nvSpPr>
        <p:spPr>
          <a:xfrm>
            <a:off x="611561" y="2266950"/>
            <a:ext cx="5738998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5. 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골프채 구매 도우미</a:t>
            </a:r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골린이에겐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골프채 종류도 많고 복잡해서 뭘 사야 할지 모르겠어요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!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중고 골프채를 당근하고 싶은데  지식이 부족한 당신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제품명을 적으면 권장 골프채 정보와 얼마나 매칭하는지를 알려주는 에이전트를 만들어 봅시다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비교정보에는 제조사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제품 출시 연도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샤프트 강도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초보자가 사용하기 좋은지에 대한 전반적인 코멘트를 표 형태로 제공해 주어야 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지침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샘플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endParaRPr lang="ko-KR" altLang="en-US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골프채에 대한 정보를 검색해서 사용자에게 적합한 제품인지 아닌지를 비교 분석하고 조언을 하는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Agent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규칙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1.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사용자가 제품명을 물어보면 해당 제품에 상세한 정보를 웹 검색을 통해 확인하여 답변합니다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제품에 대한 답변은 아래 조건과 비교하여 답변합니다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제품 조건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1.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제품이 출시된 지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5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년 이내여야 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아이언의 경우 단조 아이언이어야 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3.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퍼터의 경우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말렛이어야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답변 규칙</a:t>
            </a:r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1.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제품명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: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제품의 이름입니다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샤프트 강도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: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해당 제품의 샤프트 강도를 설명합니다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3.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출시연도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: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제품의 출시연도를 설명합니다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4.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종합의견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: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조건과 검색한 제품이 몇 개나 일치하는지 알려주고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일반적으로 해당 제품이 어떤 사용자들이 많이 사용하는지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초보자에게 적합한지에 대한 의견을 작성합니다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45001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FB2CE-F68F-48B9-B225-A9DA08783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3DFBC8-9F5B-58C9-503C-15ADEC392305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8DEE127-F181-04EB-689F-33DB7B1818A9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78E579-F775-CF2D-1A82-94D859965F83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코파일럿의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빌더를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사용하세요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아이콘을 만들어 변경하세요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6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개 추천 프롬프트를 만들어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동작 모습을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캡쳐하여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워드문서로 만들어 제출해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16C3F9C-C27E-432B-27FA-FE2651CB5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3473600"/>
            <a:ext cx="5856048" cy="29587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73664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1E8942-F2BC-0DC7-2C66-AAF304715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11EE2D-F273-B932-6702-208218D3B909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BDDFD5-3940-8C15-F134-9C2A6B75AE6D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BC59F5-9859-4EFF-2639-D8D30A326B7A}"/>
              </a:ext>
            </a:extLst>
          </p:cNvPr>
          <p:cNvSpPr txBox="1"/>
          <p:nvPr/>
        </p:nvSpPr>
        <p:spPr>
          <a:xfrm>
            <a:off x="611561" y="2266950"/>
            <a:ext cx="5738998" cy="778674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6. 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시말서 작성 도우미</a:t>
            </a:r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잘못을 했지만 시말서는 쓰기 싫고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그렇다고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안쓰자니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팀장님한테 혼날 것 같으니 제가 느끼는 죄송함을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AI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로 극대화 시키고 싶어요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시말서 작성 도우미를 통해 팀장님이 감동을 느낄 만큼 깔끔하지만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구구절절 죄송함이 온 글에 묻어날 수준의 글을 만들어 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시말서에는 제목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작성자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작성일자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사건개요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경위설명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문제원인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본인의 책임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재발방지대책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마무리 문구가 포함되어야 하고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AI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와 대화를 통해 위 항목들이 모두 포함된 깔끔한 시말서를 받아보세요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지침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샘플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endParaRPr lang="ko-KR" altLang="en-US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작성하고 보안해주는 에이전트 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사용자가 입력한 시말서 초안의 내용이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시말서 구성 요소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에 만족하는지 확인하고 부족할 경우 질문을 통해 추가 내용을 받아 시말서 구성 요소가 모두 포함된 시말서를 생성합니다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시말서의 톤과 매너는 긴 문장을 이용하여 반성과 사죄의 마음이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표현될수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있도록 작성합니다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시말서 구성 요소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제목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작성자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작성 일자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사건 개요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경위 설명</a:t>
            </a:r>
          </a:p>
          <a:p>
            <a:r>
              <a:rPr lang="en-US" altLang="ko-KR" sz="1600">
                <a:latin typeface="Segoe UI"/>
                <a:ea typeface="HY목각파임B" panose="02030600000101010101" pitchFamily="18" charset="-127"/>
                <a:cs typeface="Segoe UI"/>
              </a:rPr>
              <a:t>--</a:t>
            </a:r>
            <a:r>
              <a:rPr lang="ko-KR" sz="1600">
                <a:latin typeface="Segoe UI"/>
                <a:ea typeface="HY목각파임B" panose="02030600000101010101" pitchFamily="18" charset="-127"/>
                <a:cs typeface="Segoe UI"/>
              </a:rPr>
              <a:t> 문제 원인</a:t>
            </a:r>
            <a:endParaRPr lang="en-US" altLang="ko-KR" sz="1600">
              <a:latin typeface="Segoe UI"/>
              <a:ea typeface="HY목각파임B" panose="02030600000101010101" pitchFamily="18" charset="-127"/>
              <a:cs typeface="Segoe UI"/>
            </a:endParaRPr>
          </a:p>
          <a:p>
            <a:r>
              <a:rPr lang="en-US" altLang="ko-KR" sz="1600">
                <a:latin typeface="Segoe UI"/>
                <a:ea typeface="HY목각파임B" panose="02030600000101010101" pitchFamily="18" charset="-127"/>
                <a:cs typeface="Segoe UI"/>
              </a:rPr>
              <a:t>-- </a:t>
            </a:r>
            <a:r>
              <a:rPr lang="ko-KR" sz="1600">
                <a:latin typeface="Segoe UI"/>
                <a:ea typeface="HY목각파임B" panose="02030600000101010101" pitchFamily="18" charset="-127"/>
                <a:cs typeface="Segoe UI"/>
              </a:rPr>
              <a:t>본인의 책임</a:t>
            </a:r>
            <a:endParaRPr lang="en-US" altLang="ko-KR" sz="1600">
              <a:latin typeface="Segoe UI"/>
              <a:ea typeface="HY목각파임B" panose="02030600000101010101" pitchFamily="18" charset="-127"/>
              <a:cs typeface="Segoe UI"/>
            </a:endParaRPr>
          </a:p>
          <a:p>
            <a:r>
              <a:rPr lang="en-US" altLang="ko-KR" sz="1600">
                <a:latin typeface="Segoe UI"/>
                <a:ea typeface="HY목각파임B" panose="02030600000101010101" pitchFamily="18" charset="-127"/>
                <a:cs typeface="Segoe UI"/>
              </a:rPr>
              <a:t>-- </a:t>
            </a:r>
            <a:r>
              <a:rPr lang="ko-KR" sz="1600">
                <a:latin typeface="Segoe UI"/>
                <a:ea typeface="HY목각파임B" panose="02030600000101010101" pitchFamily="18" charset="-127"/>
                <a:cs typeface="Segoe UI"/>
              </a:rPr>
              <a:t>재발 방지 대책</a:t>
            </a:r>
            <a:endParaRPr lang="en-US" altLang="ko-KR" sz="1600">
              <a:latin typeface="Segoe UI"/>
              <a:ea typeface="HY목각파임B" panose="02030600000101010101" pitchFamily="18" charset="-127"/>
              <a:cs typeface="Segoe UI"/>
            </a:endParaRPr>
          </a:p>
          <a:p>
            <a:r>
              <a:rPr lang="en-US" altLang="ko-KR" sz="1600">
                <a:latin typeface="Segoe UI"/>
                <a:ea typeface="HY목각파임B"/>
                <a:cs typeface="Segoe UI"/>
              </a:rPr>
              <a:t>-- </a:t>
            </a:r>
            <a:r>
              <a:rPr lang="ko-KR" sz="1600">
                <a:latin typeface="Segoe UI"/>
                <a:ea typeface="HY목각파임B"/>
                <a:cs typeface="Segoe UI"/>
              </a:rPr>
              <a:t>마무리 문구</a:t>
            </a:r>
            <a:endParaRPr lang="en-US" altLang="ko-KR" sz="1600">
              <a:latin typeface="Segoe UI"/>
              <a:ea typeface="HY목각파임B"/>
              <a:cs typeface="Segoe UI"/>
            </a:endParaRP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77A701-71F3-9E37-E113-3D5A20182385}"/>
              </a:ext>
            </a:extLst>
          </p:cNvPr>
          <p:cNvSpPr txBox="1"/>
          <p:nvPr/>
        </p:nvSpPr>
        <p:spPr>
          <a:xfrm>
            <a:off x="3311909" y="7485762"/>
            <a:ext cx="214312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--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문제 원인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본인의 책임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재발 방지 대책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마무리 문구</a:t>
            </a:r>
          </a:p>
        </p:txBody>
      </p:sp>
    </p:spTree>
    <p:extLst>
      <p:ext uri="{BB962C8B-B14F-4D97-AF65-F5344CB8AC3E}">
        <p14:creationId xmlns:p14="http://schemas.microsoft.com/office/powerpoint/2010/main" val="37299348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1BBB6-5A99-B360-2136-6837EFD3EE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1A2C58-5AD9-917E-052C-44DBCDE88698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16DBBF-00F3-85B3-D6B4-FFAE55C4797B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1CC7FC-E202-FE7F-8EC7-28043BEE7EA8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코파일럿의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빌더를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사용하세요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아이콘을 만들어 변경하세요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6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개 추천 프롬프트를 만들어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동작 모습을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캡쳐하여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워드문서로 만들어 제출해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138CEA0-B469-0B91-8877-00A8C9A46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3473600"/>
            <a:ext cx="5856048" cy="29587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1715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49E4D1-F64E-DE0A-9175-707D353BC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C240BE-5FDD-9F73-3018-F8191169814C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5275AD-2E4F-AECC-A11E-DA588B4495B2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AB0F60-2411-B07F-C5DA-37B15737C11A}"/>
              </a:ext>
            </a:extLst>
          </p:cNvPr>
          <p:cNvSpPr txBox="1"/>
          <p:nvPr/>
        </p:nvSpPr>
        <p:spPr>
          <a:xfrm>
            <a:off x="611561" y="2266950"/>
            <a:ext cx="573899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7. 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판교 사투리 번역기</a:t>
            </a:r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이번 스프린트에서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MVP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만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린하게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뽑고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나머진 다음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이터레이션으로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밀자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."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저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IT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업계는 처음인데 이게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무슨말이죠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..?</a:t>
            </a:r>
          </a:p>
          <a:p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판교사투리가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난무하는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2025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년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이제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갖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IT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업계에 발을 들인 나로서는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당췌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무슨말인지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하나도 모르겠습니다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판교 사투리를 입력하면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Agent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는 자동으로 표준어로 해석해주고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영어에 대한 설명을 해주도록 만들어주세요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지침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샘플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endParaRPr lang="ko-KR" altLang="en-US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최근 대한민국에서 유행하는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판교사투리를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표준어로 번역해주는 에이전트 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입력된 판교체에 대해 번역된 표준어와 해석 및 설명을 테이블 형태로 만들어 설명을 해 줍니다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판교 사투리에 대한 정의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판교 사투리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는 실제 지역 방언이 아니라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판교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테크노밸리를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중심으로 한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IT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업계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특히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스타트업과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개발자들 사이에서 통용되는 업무 은어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줄임말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외래어 혼용 표현을 일컫는 신조어입니다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일종의 업계 은어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+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영어 혼용체로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외부인이 들으면 마치 다른 언어처럼 느껴질 수 있어 ‘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사투리’라는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표현이 붙었습니다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3314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958904-2224-CB7A-5B69-03975FA02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7C03EE-6FFB-51E0-F204-F70B01BE36B2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17AF07-A74E-59D7-94BB-9C8AB50B66CD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F45372-DCBE-3B1A-53BA-CAC7981C9F96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코파일럿의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빌더를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사용하세요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아이콘을 만들어 변경하세요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6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개 추천 프롬프트를 만들어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동작 모습을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캡쳐하여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워드문서로 만들어 제출해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2AE2ABA-318E-9752-57AC-1258D7359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3473600"/>
            <a:ext cx="5856048" cy="29587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5786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81A40-15C5-4985-D2A9-2C791E2D28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EDC2E9-E785-6632-027E-4F5EE1550867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422732-B228-D479-688C-F98CDE767C18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BD7247-23E0-1386-C4FB-8E5AE344DB7B}"/>
              </a:ext>
            </a:extLst>
          </p:cNvPr>
          <p:cNvSpPr txBox="1"/>
          <p:nvPr/>
        </p:nvSpPr>
        <p:spPr>
          <a:xfrm>
            <a:off x="611561" y="2266950"/>
            <a:ext cx="5738998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8. 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부산 사투리 변환기</a:t>
            </a:r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부산의 서면에 당도한 것을 환영하오 낯선 이여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나는 부산의 경찰서장 남천동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살재이오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부산에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놀러온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서울 촌사람입니다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서울말을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쓰는것을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들키면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모든것을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스까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먹는 큰 벌을 받기 때문에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의 도움을 받아 어색하더라도 부산말을 쓸 수 있도록 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표준말을 입력하면 그에 맞는 부산 사투리로 변환을 해주도록 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지침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샘플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endParaRPr lang="ko-KR" altLang="en-US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표준말을 경상도 부산 사투리로 변환해주는 에이전트입니다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규칙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1.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모든 답변 톤과 매너는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30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대 남성을 기준으로 쾌활하고 열정과 에너지가 넘치도록 작성합니다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모든 답변에는 예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행님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!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알겠습니더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!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를 붙입니다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3.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지시한 내용에 답변을 할 때에도 사투리로 작성합니다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4.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과하다 싶을 정도로 느낌표와 물결을 많이 사용하여 답변합니다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예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)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예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행님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!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알겠습니더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!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고마 맡겨만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주이십소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!!!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지가 고마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한따라기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해보겠슴더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~~</a:t>
            </a: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75845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159EA-24CD-6229-D6AD-DF455C706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D90188-65D2-2AE5-1A78-B8B01AA96301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6FAC10-EEB2-859C-8412-CE7771707B6F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A7E6CD-F7F9-8B3E-1DA8-49824437C759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코파일럿의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빌더를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사용하세요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아이콘을 만들어 변경하세요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6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개 추천 프롬프트를 만들어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동작 모습을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캡쳐하여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워드문서로 만들어 제출해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3E9B6F3-BFBE-992F-B265-4CE1F3C66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3473600"/>
            <a:ext cx="5856048" cy="29587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4659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FDF942-2EAD-E028-356C-27E7E6EF7C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C3161E4-5290-D0EA-6FFD-6427BDD26FAE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EFD0EE4-8E3D-41AE-54B4-167320B81D58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81F945-2377-8B7E-24F9-6D760AF2BA4D}"/>
              </a:ext>
            </a:extLst>
          </p:cNvPr>
          <p:cNvSpPr txBox="1"/>
          <p:nvPr/>
        </p:nvSpPr>
        <p:spPr>
          <a:xfrm>
            <a:off x="611561" y="2266950"/>
            <a:ext cx="5738998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9. 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트랜드 퀴즈</a:t>
            </a:r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나란 존재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트렌드에 민감한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엣지있는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사람인듯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?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이러한 나의 모습은 사실 꾸준한 교양 수업이 아닌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출근길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틈틈히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에이전트에게 최신 트랜드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교양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역사와 관련된 주제를 공부하고 있었던 것이었다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!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에이전트에게 최신 트랜드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교양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역사를 주제로 퀴즈를 내달라 요청해 주세요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정답을 맞추지 못했을 경우엔 힌트를 주고 답을 맞출 기회를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한번더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받을지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답을 바로 알려줄지 물어보고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답과 함께 설명도 함께 받아보세요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지침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샘플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endParaRPr lang="ko-KR" altLang="en-US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사용자들의 상식을 높여주기 위해 퀴즈를 내는 에이전트입니다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1.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최신 트랜드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일반 교양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역사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가지의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주제중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하나를 선택하여 관련한 상식 퀴즈를 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정답을 맞추었을 경우 보다 상세한 설명과 참조자료를 출력합니다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3.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오답일 경우 힌트를 줄지 물어보고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힌트가 필요할 경우 정답을 추론할 수 있는 정보를 주고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거절할 경우 답과 설명을 함께 알려줍니다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..</a:t>
            </a: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21118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24B6D-EB24-D3F5-8E5A-0647A9DAD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6890FF-FB17-C2B0-3FE9-DE57E40018AA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632A1A-97F1-A0B6-A562-3F5833F785D0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C5C723-A1CD-850F-A651-4CE992F03CA5}"/>
              </a:ext>
            </a:extLst>
          </p:cNvPr>
          <p:cNvSpPr txBox="1"/>
          <p:nvPr/>
        </p:nvSpPr>
        <p:spPr>
          <a:xfrm>
            <a:off x="611561" y="2266950"/>
            <a:ext cx="5738998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10. 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영화 제목 맞추기 퀴즈</a:t>
            </a:r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저는 영화에 조예가 깊은 사람이 좋아요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이상형이 영화에 조예가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깊은사람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?!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최근에 본 영화가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인터스텔라가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마지막인 나 이지만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벼락치기 공부를 통해 영화에 조예가 깊은 사람으로 다시 태어나고 싶습니다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!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영화의 정보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줄거리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주연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수상내역등을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기반으로 영화 제목 맞추기 퀴즈를 제시하고 풀어볼 수 있는 에이전트를 만들어 보도록 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지침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샘플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endParaRPr lang="ko-KR" altLang="en-US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사용자에게 영화에 대한 힌트를 조금씩 주면서 정답을 맞추는 게임을 진행하는 에이전트 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아래 조건에 맞추어 영화를 검색하고 영화 정보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줄거리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주연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수상내역 등에 대한 정보를 조금씩 알려주면서 사용자가 정답을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몇번만에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맞추는지 파악합니다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사용자가 답변을 맞추거나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포기를 하기 전까지는 정답을 알려주어서는 안됩니다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영화 조건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1.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한국과 미국에서 제작한 영화여야 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독립영화는 지양합니다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3.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힌트에는 줄거리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주연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장르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개봉 년도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특징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수상 내역 등에 대해 영화 내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외부의 다양한 정보를 제공합니다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8178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31683F-69D5-A209-67CE-9D80926B46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FD16B3-6A17-BFC5-CB3D-DD89050A84D9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05292C-2FA6-8C85-0B83-A613929AF8E4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D20257-9284-6CE6-5D76-B5D5EC447183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코파일럿의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빌더를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사용하세요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아이콘을 만들어 변경하세요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6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개 추천 프롬프트를 만들어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동작 모습을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캡쳐하여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워드문서로 만들어 제출해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F3E20C3-DE9A-E487-C222-4034971D1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3473600"/>
            <a:ext cx="5856048" cy="29587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50554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DCB9B4-9D02-875B-BC64-AD7A6D9449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F547BF-11BE-5B46-1DB5-1EE6263C1028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307998-89E3-A85C-1188-C418E1D7BFDB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F76FE5-F50C-7577-A303-64F213EC9F83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코파일럿의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빌더를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사용하세요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아이콘을 만들어 변경하세요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6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개 추천 프롬프트를 만들어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동작 모습을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캡쳐하여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워드문서로 만들어 제출해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DD0D7A3-B1B7-36F6-4212-51F032E15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3473600"/>
            <a:ext cx="5856048" cy="29587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11359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106539-3905-2E24-4F14-4A50F3A3DB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0A72AEE-DA3C-216F-4692-06D684069E92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1948DF-6283-DF83-9650-728E6B0F377C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FEFA0D-F01F-F64D-6D93-5F2473F7D761}"/>
              </a:ext>
            </a:extLst>
          </p:cNvPr>
          <p:cNvSpPr txBox="1"/>
          <p:nvPr/>
        </p:nvSpPr>
        <p:spPr>
          <a:xfrm>
            <a:off x="611561" y="2266950"/>
            <a:ext cx="5738998" cy="60631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2. 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연관 키워드 분석 및 시각화 도우미</a:t>
            </a:r>
            <a:endParaRPr lang="ko-KR" altLang="en-US" sz="16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사용자가 키워드를 제시하면 관련된 연관 키워드와 정보들을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나타내주고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이를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워드크라우드와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같은 시각화 자료를 만들어주는 에이전트를 만들어보세요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  <a:p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워드크라우드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차트와 같은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시각화이미지는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코드인터프리터를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통해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만들수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있습니다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.(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주의 한국어는 현재 지원되지 않으니 영어로 만드세요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Role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사용자가 검색을 지시한 키워드에 대해 웹검색을 실시하고 관련된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연관검색어를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시각화시켜주는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 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다음 지침에 따라 사용자의 의도를 파악하고 그에 맞는 작업을 실행합니다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지침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샘플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endParaRPr lang="ko-KR" altLang="en-US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1.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사용자가 키워드 검색을 지시하면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해당 키워드를 웹에서 검색을 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검색을 통해 나온 결과에 대해 코드 해석기를 이용하여 워드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크라우드를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만듭니다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3.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키워드와 관련된 검색어에 대해 테이블 형태로 어떤 연관 단어가 나왔는지 테이블 형태로 설명하고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이후 워드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크라우드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결과물도 함께 공유합니다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4.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워드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크라우드는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반드시 영문 기반 키워드로 변환하여 실행합니다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9002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8A25E-88F5-A403-A0FD-D629424D4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B78C47-3B07-2C32-6E42-BD74227D29A9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477AA7-4ECC-3E2B-2950-B3938E68C4E0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BA59211-55B5-67CF-4EF1-00D2F3B4DBB0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코파일럿의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빌더를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사용하세요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아이콘을 만들어 변경하세요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6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개 추천 프롬프트를 만들어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동작 모습을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캡쳐하여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워드문서로 만들어 제출해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555051F-1688-F56A-147E-796FEE7A9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3473600"/>
            <a:ext cx="5856048" cy="29587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51700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DD026D-444B-1BA8-5158-20D017199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3EECAF-44B9-8A40-8A06-90AFE2906B80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D5B699-AFD8-C19F-A0F4-5CC90B0643D2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FEE798-3CF4-9DEB-6364-3B8D150D16D4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코파일럿의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빌더를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사용하세요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아이콘을 만들어 변경하세요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6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개 추천 프롬프트를 만들어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동작 모습을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캡쳐하여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워드문서로 만들어 제출해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60E2BA5-89EC-F052-D5FB-1E6D0074D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3473600"/>
            <a:ext cx="5856048" cy="29587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33088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0A8890-22D4-E698-5B8D-52B03D0556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641D29-7C5D-C04A-7E12-A5CED2F4E487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92241F-4AA3-DC6A-D8FB-9AF17423F7CB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B5C04A-25C1-B930-7EFD-B0DB3A250E53}"/>
              </a:ext>
            </a:extLst>
          </p:cNvPr>
          <p:cNvSpPr txBox="1"/>
          <p:nvPr/>
        </p:nvSpPr>
        <p:spPr>
          <a:xfrm>
            <a:off x="611561" y="2266950"/>
            <a:ext cx="573899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3. 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별자리 일러스트</a:t>
            </a:r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대세는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MBTI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와 에겐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테토이지만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라 떼는 말이죠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~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별자리가 트렌드 였습니다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에이전트에게 생년월일을 입력하면 그에 맞는 별자리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황도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12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궁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를 찾아 일러스트를 그려주는 에이전트를 만들어 보세요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지침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샘플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endParaRPr lang="ko-KR" altLang="en-US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사용자와 대화를 통해 태어난 날짜에 맞는 별자리를 그려주는 에이전트 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아래 질문 순서에 따라 정보를 수집하고 마지막에 수집된 정보를 기반으로 이미지를 생성해 주세요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질문 순서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1.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생년 월일 물어봅니다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입력된 생년월일은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별자리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"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정보에 맞추어 그에 해당하는 별자리로 치환하여 저장합니다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별자리 정보기반으로 이미지를 생성해 줍니다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이미지 생성에는 사용자의 요구사항이 더 있는지 추가로 물어 봅니다</a:t>
            </a:r>
          </a:p>
        </p:txBody>
      </p:sp>
    </p:spTree>
    <p:extLst>
      <p:ext uri="{BB962C8B-B14F-4D97-AF65-F5344CB8AC3E}">
        <p14:creationId xmlns:p14="http://schemas.microsoft.com/office/powerpoint/2010/main" val="3871310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595F97-939C-04D0-D943-2F654DA38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BF3962-E9CB-46C0-006B-7CBAF3D432AC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CF0394-294A-E023-6CBC-539B3ED0BB5C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812F41-A81D-5924-D715-850C91CD18C4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코파일럿의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빌더를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사용하세요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아이콘을 만들어 변경하세요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6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개 추천 프롬프트를 만들어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동작 모습을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캡쳐하여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워드문서로 만들어 제출해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68EDBC7-C803-1F26-0F31-06CD69C7A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3473600"/>
            <a:ext cx="5856048" cy="29587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95256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D777D-88DC-0986-E603-6F7F3E9926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ECAAD9-75DF-EE31-137A-500A1BC4F4F6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D8A806-D7BA-85D0-7AFF-A9F189AEFBA3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DC8F61-6F5A-12F1-2FD9-37524B4CBA66}"/>
              </a:ext>
            </a:extLst>
          </p:cNvPr>
          <p:cNvSpPr txBox="1"/>
          <p:nvPr/>
        </p:nvSpPr>
        <p:spPr>
          <a:xfrm>
            <a:off x="611561" y="2266950"/>
            <a:ext cx="5738998" cy="5570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4. </a:t>
            </a:r>
            <a:r>
              <a:rPr lang="ko-KR" altLang="en-US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인포그래픽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</a:t>
            </a:r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저 정말 제목과 내용을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기깔나게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잘 뽑는데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이쁘게 그리질 못하겠어요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누가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저좀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도와주세요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글 솜씨는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금손이지만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그림솜씨는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똥손인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그대에게 코파일럿 에이전트가 있습니다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제목과 요약된 내용을 적어주면 그에 맞추어 적절한 이미지가 포함된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인포그래픽을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만들어주는 에이전트를 만들어주세요</a:t>
            </a:r>
          </a:p>
          <a:p>
            <a:endParaRPr lang="en-US" altLang="ko-KR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지침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샘플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endParaRPr lang="ko-KR" altLang="en-US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사용자가작성한 메세지를 기반으로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인포그래픽으로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생성해주는 에이전트 입니다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다음에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작업 순서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에 따라 행동합니다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작업 순서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1.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사용자에게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메세지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포멧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에 맞추어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메세지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입력을 요청합니다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입력된 내용을 기반으로 관련된 이미지를 첨부한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인포그래픽을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생성합니다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메세지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포멧</a:t>
            </a:r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타이틀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--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요약</a:t>
            </a:r>
          </a:p>
        </p:txBody>
      </p:sp>
    </p:spTree>
    <p:extLst>
      <p:ext uri="{BB962C8B-B14F-4D97-AF65-F5344CB8AC3E}">
        <p14:creationId xmlns:p14="http://schemas.microsoft.com/office/powerpoint/2010/main" val="2523544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B8797B-CA4F-485F-FF49-7AF3F4ECD7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692F6D2-598F-8B20-1F7F-D4E8D6EB2791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기계의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D56724-495C-B65D-D0A0-FEDD0841E09F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38EC2C-B721-60E3-C368-36881B135447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코파일럿의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에이전트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빌더를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사용하세요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아이콘을 만들어 변경하세요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6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개 추천 프롬프트를 만들어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에이전트의 동작 모습을 </a:t>
            </a:r>
            <a:r>
              <a:rPr lang="ko-KR" altLang="en-US" sz="24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캡쳐하여</a:t>
            </a:r>
            <a:r>
              <a:rPr lang="ko-KR" altLang="en-US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 워드문서로 만들어 제출해 주세요</a:t>
            </a:r>
            <a:r>
              <a:rPr lang="en-US" altLang="ko-KR" sz="24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FECD0AC-DCEA-010E-62AC-809CB62EA0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6" y="3473600"/>
            <a:ext cx="5856048" cy="29587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37744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A4 Paper (210x297 mm)</PresentationFormat>
  <Slides>20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테마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Jeongwoo Choi</dc:creator>
  <cp:revision>1</cp:revision>
  <cp:lastPrinted>2025-06-23T23:32:38Z</cp:lastPrinted>
  <dcterms:created xsi:type="dcterms:W3CDTF">2025-06-23T13:36:01Z</dcterms:created>
  <dcterms:modified xsi:type="dcterms:W3CDTF">2025-06-26T02:09:31Z</dcterms:modified>
</cp:coreProperties>
</file>

<file path=docProps/thumbnail.jpeg>
</file>